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8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86"/>
    <p:restoredTop sz="94638"/>
  </p:normalViewPr>
  <p:slideViewPr>
    <p:cSldViewPr snapToGrid="0">
      <p:cViewPr varScale="1">
        <p:scale>
          <a:sx n="167" d="100"/>
          <a:sy n="167" d="100"/>
        </p:scale>
        <p:origin x="176" y="2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gne Johanna Vannesjö" userId="aa074f46-f2ec-4caa-8ad2-f875dc0a6e3d" providerId="ADAL" clId="{BFA94ECC-AD88-5EE9-A6C5-1FFC6C6D6AC1}"/>
    <pc:docChg chg="undo custSel addSld delSld modSld">
      <pc:chgData name="Signe Johanna Vannesjö" userId="aa074f46-f2ec-4caa-8ad2-f875dc0a6e3d" providerId="ADAL" clId="{BFA94ECC-AD88-5EE9-A6C5-1FFC6C6D6AC1}" dt="2026-09-04T12:08:39.563" v="131" actId="2696"/>
      <pc:docMkLst>
        <pc:docMk/>
      </pc:docMkLst>
      <pc:sldChg chg="addSp delSp modSp add mod">
        <pc:chgData name="Signe Johanna Vannesjö" userId="aa074f46-f2ec-4caa-8ad2-f875dc0a6e3d" providerId="ADAL" clId="{BFA94ECC-AD88-5EE9-A6C5-1FFC6C6D6AC1}" dt="2026-09-04T12:08:06.840" v="128" actId="167"/>
        <pc:sldMkLst>
          <pc:docMk/>
          <pc:sldMk cId="3748368184" sldId="258"/>
        </pc:sldMkLst>
        <pc:spChg chg="mod">
          <ac:chgData name="Signe Johanna Vannesjö" userId="aa074f46-f2ec-4caa-8ad2-f875dc0a6e3d" providerId="ADAL" clId="{BFA94ECC-AD88-5EE9-A6C5-1FFC6C6D6AC1}" dt="2026-09-04T12:08:01.848" v="127"/>
          <ac:spMkLst>
            <pc:docMk/>
            <pc:sldMk cId="3748368184" sldId="258"/>
            <ac:spMk id="8" creationId="{52E02C94-83F2-E382-C10D-4F1A5327550C}"/>
          </ac:spMkLst>
        </pc:spChg>
        <pc:grpChg chg="add mod">
          <ac:chgData name="Signe Johanna Vannesjö" userId="aa074f46-f2ec-4caa-8ad2-f875dc0a6e3d" providerId="ADAL" clId="{BFA94ECC-AD88-5EE9-A6C5-1FFC6C6D6AC1}" dt="2026-09-04T12:08:06.840" v="128" actId="167"/>
          <ac:grpSpMkLst>
            <pc:docMk/>
            <pc:sldMk cId="3748368184" sldId="258"/>
            <ac:grpSpMk id="2" creationId="{DB26B3D8-7FA7-F81C-61E0-859E44ED16AA}"/>
          </ac:grpSpMkLst>
        </pc:grpChg>
        <pc:picChg chg="mod">
          <ac:chgData name="Signe Johanna Vannesjö" userId="aa074f46-f2ec-4caa-8ad2-f875dc0a6e3d" providerId="ADAL" clId="{BFA94ECC-AD88-5EE9-A6C5-1FFC6C6D6AC1}" dt="2026-09-04T12:08:01.848" v="127"/>
          <ac:picMkLst>
            <pc:docMk/>
            <pc:sldMk cId="3748368184" sldId="258"/>
            <ac:picMk id="6" creationId="{AD5C4F5C-EDF3-089A-2DBD-F6D23EA16328}"/>
          </ac:picMkLst>
        </pc:picChg>
        <pc:picChg chg="mod">
          <ac:chgData name="Signe Johanna Vannesjö" userId="aa074f46-f2ec-4caa-8ad2-f875dc0a6e3d" providerId="ADAL" clId="{BFA94ECC-AD88-5EE9-A6C5-1FFC6C6D6AC1}" dt="2026-09-04T12:08:01.848" v="127"/>
          <ac:picMkLst>
            <pc:docMk/>
            <pc:sldMk cId="3748368184" sldId="258"/>
            <ac:picMk id="7" creationId="{341BAE44-6AA0-1C73-E772-BE0F79A5716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971F07E2-C677-1538-DBEB-CF4197FEE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27ACC0B6-0F63-3887-9152-298F73B43B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1CC4CA7A-AB0D-5213-BC59-CF631C0163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8715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share-your-work/cclicenses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501776E5-6509-4C43-A001-74420085E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B26B3D8-7FA7-F81C-61E0-859E44ED16AA}"/>
              </a:ext>
            </a:extLst>
          </p:cNvPr>
          <p:cNvGrpSpPr/>
          <p:nvPr/>
        </p:nvGrpSpPr>
        <p:grpSpPr>
          <a:xfrm>
            <a:off x="-1" y="1"/>
            <a:ext cx="9144000" cy="5143499"/>
            <a:chOff x="-1" y="1"/>
            <a:chExt cx="9144000" cy="514349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D5C4F5C-EDF3-089A-2DBD-F6D23EA16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" y="1"/>
              <a:ext cx="9144000" cy="154831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41BAE44-6AA0-1C73-E772-BE0F79A57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30000"/>
            </a:blip>
            <a:stretch>
              <a:fillRect/>
            </a:stretch>
          </p:blipFill>
          <p:spPr>
            <a:xfrm>
              <a:off x="6866813" y="1871100"/>
              <a:ext cx="2277186" cy="32724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2E02C94-83F2-E382-C10D-4F1A5327550C}"/>
                </a:ext>
              </a:extLst>
            </p:cNvPr>
            <p:cNvSpPr/>
            <p:nvPr/>
          </p:nvSpPr>
          <p:spPr>
            <a:xfrm>
              <a:off x="7278986" y="1774479"/>
              <a:ext cx="1167897" cy="2987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O"/>
            </a:p>
          </p:txBody>
        </p:sp>
      </p:grpSp>
      <p:sp>
        <p:nvSpPr>
          <p:cNvPr id="57" name="Google Shape;57;p13">
            <a:extLst>
              <a:ext uri="{FF2B5EF4-FFF2-40B4-BE49-F238E27FC236}">
                <a16:creationId xmlns:a16="http://schemas.microsoft.com/office/drawing/2014/main" id="{D5E54CB1-178F-264C-53D4-0C583C4266DD}"/>
              </a:ext>
            </a:extLst>
          </p:cNvPr>
          <p:cNvSpPr txBox="1"/>
          <p:nvPr/>
        </p:nvSpPr>
        <p:spPr>
          <a:xfrm>
            <a:off x="256450" y="1868700"/>
            <a:ext cx="52938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Speaker Name:</a:t>
            </a:r>
            <a:r>
              <a:rPr lang="en" sz="1800" dirty="0">
                <a:solidFill>
                  <a:schemeClr val="dk2"/>
                </a:solidFill>
              </a:rPr>
              <a:t> </a:t>
            </a:r>
            <a:r>
              <a:rPr lang="en" sz="1800" i="1" dirty="0">
                <a:solidFill>
                  <a:schemeClr val="dk2"/>
                </a:solidFill>
              </a:rPr>
              <a:t>Your Name, MD, PhD</a:t>
            </a:r>
            <a:endParaRPr sz="1800" i="1" dirty="0">
              <a:solidFill>
                <a:schemeClr val="dk2"/>
              </a:solidFill>
            </a:endParaRPr>
          </a:p>
        </p:txBody>
      </p:sp>
      <p:sp>
        <p:nvSpPr>
          <p:cNvPr id="58" name="Google Shape;58;p13">
            <a:extLst>
              <a:ext uri="{FF2B5EF4-FFF2-40B4-BE49-F238E27FC236}">
                <a16:creationId xmlns:a16="http://schemas.microsoft.com/office/drawing/2014/main" id="{F5238ED8-E308-FA8A-AAF9-9633DDEE482F}"/>
              </a:ext>
            </a:extLst>
          </p:cNvPr>
          <p:cNvSpPr txBox="1"/>
          <p:nvPr/>
        </p:nvSpPr>
        <p:spPr>
          <a:xfrm>
            <a:off x="256450" y="4559600"/>
            <a:ext cx="65484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This presentation is released under a CC-BY license.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9" name="Google Shape;59;p13">
            <a:extLst>
              <a:ext uri="{FF2B5EF4-FFF2-40B4-BE49-F238E27FC236}">
                <a16:creationId xmlns:a16="http://schemas.microsoft.com/office/drawing/2014/main" id="{9E402583-4FB5-BBA9-6CFC-C8D124DDD84C}"/>
              </a:ext>
            </a:extLst>
          </p:cNvPr>
          <p:cNvSpPr txBox="1"/>
          <p:nvPr/>
        </p:nvSpPr>
        <p:spPr>
          <a:xfrm>
            <a:off x="1773475" y="293125"/>
            <a:ext cx="5874000" cy="10806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Instructions:</a:t>
            </a:r>
            <a:endParaRPr sz="15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Adapt the content as needed, and then delete the text boxes with a red border, including this one</a:t>
            </a:r>
            <a:endParaRPr sz="15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</a:endParaRPr>
          </a:p>
        </p:txBody>
      </p:sp>
      <p:sp>
        <p:nvSpPr>
          <p:cNvPr id="60" name="Google Shape;60;p13">
            <a:extLst>
              <a:ext uri="{FF2B5EF4-FFF2-40B4-BE49-F238E27FC236}">
                <a16:creationId xmlns:a16="http://schemas.microsoft.com/office/drawing/2014/main" id="{B813EE25-E2E9-A1D5-5393-DB94FC426DC9}"/>
              </a:ext>
            </a:extLst>
          </p:cNvPr>
          <p:cNvSpPr txBox="1"/>
          <p:nvPr/>
        </p:nvSpPr>
        <p:spPr>
          <a:xfrm>
            <a:off x="256450" y="2406850"/>
            <a:ext cx="5742600" cy="20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Conflicts of Interest:</a:t>
            </a: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No conflict of interest to disclose</a:t>
            </a:r>
            <a:endParaRPr sz="1800">
              <a:solidFill>
                <a:schemeClr val="dk2"/>
              </a:solidFill>
            </a:endParaRPr>
          </a:p>
        </p:txBody>
      </p:sp>
      <p:grpSp>
        <p:nvGrpSpPr>
          <p:cNvPr id="61" name="Google Shape;61;p13">
            <a:extLst>
              <a:ext uri="{FF2B5EF4-FFF2-40B4-BE49-F238E27FC236}">
                <a16:creationId xmlns:a16="http://schemas.microsoft.com/office/drawing/2014/main" id="{040E6504-D7EE-6B34-B041-FCDFA54D5724}"/>
              </a:ext>
            </a:extLst>
          </p:cNvPr>
          <p:cNvGrpSpPr/>
          <p:nvPr/>
        </p:nvGrpSpPr>
        <p:grpSpPr>
          <a:xfrm>
            <a:off x="5834025" y="4020650"/>
            <a:ext cx="7739100" cy="1566000"/>
            <a:chOff x="5834025" y="4020650"/>
            <a:chExt cx="7739100" cy="1566000"/>
          </a:xfrm>
        </p:grpSpPr>
        <p:sp>
          <p:nvSpPr>
            <p:cNvPr id="62" name="Google Shape;62;p13">
              <a:extLst>
                <a:ext uri="{FF2B5EF4-FFF2-40B4-BE49-F238E27FC236}">
                  <a16:creationId xmlns:a16="http://schemas.microsoft.com/office/drawing/2014/main" id="{5B30C6A6-9AFC-4744-B248-5F6599E51BC9}"/>
                </a:ext>
              </a:extLst>
            </p:cNvPr>
            <p:cNvSpPr txBox="1"/>
            <p:nvPr/>
          </p:nvSpPr>
          <p:spPr>
            <a:xfrm>
              <a:off x="6905625" y="4020650"/>
              <a:ext cx="6667500" cy="1566000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dirty="0">
                  <a:solidFill>
                    <a:schemeClr val="dk2"/>
                  </a:solidFill>
                </a:rPr>
                <a:t>This is the copyright notice of your presentation. Please review it carefully and adapt it if needed/desired. </a:t>
              </a:r>
              <a:r>
                <a:rPr lang="en" sz="1300" b="1" dirty="0">
                  <a:solidFill>
                    <a:schemeClr val="dk2"/>
                  </a:solidFill>
                </a:rPr>
                <a:t>Please note</a:t>
              </a:r>
              <a:r>
                <a:rPr lang="en" sz="1300" dirty="0">
                  <a:solidFill>
                    <a:schemeClr val="dk2"/>
                  </a:solidFill>
                </a:rPr>
                <a:t> that this influences if and how ESMRMB and any other party can reuse/redistribute your presentation.</a:t>
              </a:r>
              <a:endParaRPr sz="1300" dirty="0">
                <a:solidFill>
                  <a:schemeClr val="dk2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dirty="0">
                  <a:solidFill>
                    <a:schemeClr val="dk2"/>
                  </a:solidFill>
                </a:rPr>
                <a:t>Other suggestions:</a:t>
              </a:r>
              <a:endParaRPr sz="1300" dirty="0">
                <a:solidFill>
                  <a:schemeClr val="dk2"/>
                </a:solidFill>
              </a:endParaRPr>
            </a:p>
            <a:p>
              <a:pPr marL="457200" lvl="0" indent="-31115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300"/>
                <a:buChar char="●"/>
              </a:pPr>
              <a:r>
                <a:rPr lang="en" sz="1300" dirty="0">
                  <a:solidFill>
                    <a:schemeClr val="dk2"/>
                  </a:solidFill>
                </a:rPr>
                <a:t>This presentation is released under a CC-BY-SA license.</a:t>
              </a:r>
              <a:endParaRPr sz="1300" dirty="0">
                <a:solidFill>
                  <a:schemeClr val="dk2"/>
                </a:solidFill>
              </a:endParaRPr>
            </a:p>
            <a:p>
              <a:pPr marL="457200" lvl="0" indent="-31115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300"/>
                <a:buChar char="●"/>
              </a:pPr>
              <a:r>
                <a:rPr lang="en" sz="1300" dirty="0">
                  <a:solidFill>
                    <a:schemeClr val="dk2"/>
                  </a:solidFill>
                </a:rPr>
                <a:t>All rights reserved.</a:t>
              </a:r>
              <a:endParaRPr sz="1300" dirty="0">
                <a:solidFill>
                  <a:schemeClr val="dk2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dirty="0">
                  <a:solidFill>
                    <a:schemeClr val="dk2"/>
                  </a:solidFill>
                </a:rPr>
                <a:t>Information about licenses: </a:t>
              </a:r>
              <a:r>
                <a:rPr lang="en" sz="1300" u="sng" dirty="0">
                  <a:solidFill>
                    <a:schemeClr val="hlink"/>
                  </a:solidFill>
                  <a:hlinkClick r:id="rId5"/>
                </a:rPr>
                <a:t>https://creativecommons.org/share-your-work/cclicenses/</a:t>
              </a:r>
              <a:r>
                <a:rPr lang="en" sz="1300" dirty="0">
                  <a:solidFill>
                    <a:schemeClr val="dk2"/>
                  </a:solidFill>
                </a:rPr>
                <a:t> </a:t>
              </a:r>
              <a:endParaRPr sz="1300" dirty="0">
                <a:solidFill>
                  <a:schemeClr val="dk2"/>
                </a:solidFill>
              </a:endParaRPr>
            </a:p>
          </p:txBody>
        </p:sp>
        <p:cxnSp>
          <p:nvCxnSpPr>
            <p:cNvPr id="63" name="Google Shape;63;p13">
              <a:extLst>
                <a:ext uri="{FF2B5EF4-FFF2-40B4-BE49-F238E27FC236}">
                  <a16:creationId xmlns:a16="http://schemas.microsoft.com/office/drawing/2014/main" id="{7A0DB368-E0D7-C66F-684C-90AFE436D0AC}"/>
                </a:ext>
              </a:extLst>
            </p:cNvPr>
            <p:cNvCxnSpPr>
              <a:stCxn id="62" idx="1"/>
            </p:cNvCxnSpPr>
            <p:nvPr/>
          </p:nvCxnSpPr>
          <p:spPr>
            <a:xfrm flipH="1">
              <a:off x="5834025" y="4803650"/>
              <a:ext cx="1071600" cy="321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64" name="Google Shape;64;p13">
            <a:extLst>
              <a:ext uri="{FF2B5EF4-FFF2-40B4-BE49-F238E27FC236}">
                <a16:creationId xmlns:a16="http://schemas.microsoft.com/office/drawing/2014/main" id="{0E389515-6C6E-2BD6-5611-BC07A8FA5D00}"/>
              </a:ext>
            </a:extLst>
          </p:cNvPr>
          <p:cNvGrpSpPr/>
          <p:nvPr/>
        </p:nvGrpSpPr>
        <p:grpSpPr>
          <a:xfrm>
            <a:off x="3736725" y="2406850"/>
            <a:ext cx="4231200" cy="1199700"/>
            <a:chOff x="3736725" y="2406850"/>
            <a:chExt cx="4231200" cy="1199700"/>
          </a:xfrm>
        </p:grpSpPr>
        <p:sp>
          <p:nvSpPr>
            <p:cNvPr id="65" name="Google Shape;65;p13">
              <a:extLst>
                <a:ext uri="{FF2B5EF4-FFF2-40B4-BE49-F238E27FC236}">
                  <a16:creationId xmlns:a16="http://schemas.microsoft.com/office/drawing/2014/main" id="{5B5DC7AD-CF9D-F0DA-15F1-FC97080A149C}"/>
                </a:ext>
              </a:extLst>
            </p:cNvPr>
            <p:cNvSpPr txBox="1"/>
            <p:nvPr/>
          </p:nvSpPr>
          <p:spPr>
            <a:xfrm>
              <a:off x="4493625" y="2406850"/>
              <a:ext cx="3474300" cy="1199700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2"/>
                  </a:solidFill>
                </a:rPr>
                <a:t>Please list all potential conflicts of interest related to the subject of this presentation, including: consulting fees, scientific and other monetary support by private entities, patents, stock ownership, etc</a:t>
              </a:r>
              <a:endParaRPr sz="1300">
                <a:solidFill>
                  <a:schemeClr val="dk2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dk2"/>
                </a:solidFill>
              </a:endParaRPr>
            </a:p>
          </p:txBody>
        </p:sp>
        <p:cxnSp>
          <p:nvCxnSpPr>
            <p:cNvPr id="66" name="Google Shape;66;p13">
              <a:extLst>
                <a:ext uri="{FF2B5EF4-FFF2-40B4-BE49-F238E27FC236}">
                  <a16:creationId xmlns:a16="http://schemas.microsoft.com/office/drawing/2014/main" id="{D874DB9A-5F3D-66B7-DD99-C4A958EB3582}"/>
                </a:ext>
              </a:extLst>
            </p:cNvPr>
            <p:cNvCxnSpPr>
              <a:stCxn id="65" idx="1"/>
            </p:cNvCxnSpPr>
            <p:nvPr/>
          </p:nvCxnSpPr>
          <p:spPr>
            <a:xfrm flipH="1">
              <a:off x="3736725" y="3006700"/>
              <a:ext cx="756900" cy="1713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74836818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09a10672-822f-4467-a5ba-5bb375967c05}" enabled="0" method="" siteId="{09a10672-822f-4467-a5ba-5bb375967c0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</Words>
  <Application>Microsoft Macintosh PowerPoint</Application>
  <PresentationFormat>On-screen Show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Signe Johanna Vannesjö</cp:lastModifiedBy>
  <cp:revision>1</cp:revision>
  <dcterms:modified xsi:type="dcterms:W3CDTF">2026-09-06T13:52:10Z</dcterms:modified>
  <cp:category/>
</cp:coreProperties>
</file>